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305" r:id="rId3"/>
    <p:sldId id="287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9" r:id="rId17"/>
    <p:sldId id="290" r:id="rId18"/>
    <p:sldId id="291" r:id="rId19"/>
    <p:sldId id="285" r:id="rId20"/>
    <p:sldId id="286" r:id="rId21"/>
    <p:sldId id="292" r:id="rId22"/>
    <p:sldId id="293" r:id="rId23"/>
    <p:sldId id="296" r:id="rId24"/>
    <p:sldId id="294" r:id="rId25"/>
    <p:sldId id="295" r:id="rId26"/>
    <p:sldId id="297" r:id="rId27"/>
    <p:sldId id="298" r:id="rId28"/>
    <p:sldId id="300" r:id="rId29"/>
    <p:sldId id="299" r:id="rId30"/>
    <p:sldId id="301" r:id="rId31"/>
    <p:sldId id="302" r:id="rId32"/>
    <p:sldId id="303" r:id="rId33"/>
    <p:sldId id="30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2.jp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Analyst Wallpapers - Top Free Data Analyst Backgrounds -  WallpaperAccess">
            <a:extLst>
              <a:ext uri="{FF2B5EF4-FFF2-40B4-BE49-F238E27FC236}">
                <a16:creationId xmlns:a16="http://schemas.microsoft.com/office/drawing/2014/main" id="{887AF5B6-2C88-4D9B-B793-97869276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1DCACD2-A214-43FC-8F09-93747A165F7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5" y="-21590"/>
            <a:ext cx="11329670" cy="6901180"/>
          </a:xfrm>
          <a:prstGeom prst="rect">
            <a:avLst/>
          </a:prstGeom>
        </p:spPr>
      </p:pic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6FE91E34-5146-465A-9C7E-8D888487A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6880" y="5576544"/>
            <a:ext cx="755703" cy="755703"/>
          </a:xfrm>
          <a:prstGeom prst="rect">
            <a:avLst/>
          </a:prstGeom>
        </p:spPr>
      </p:pic>
      <p:pic>
        <p:nvPicPr>
          <p:cNvPr id="9" name="Graphic 8" descr="Research with solid fill">
            <a:extLst>
              <a:ext uri="{FF2B5EF4-FFF2-40B4-BE49-F238E27FC236}">
                <a16:creationId xmlns:a16="http://schemas.microsoft.com/office/drawing/2014/main" id="{FE0F9D31-7A26-4271-8A10-A4CCFC525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2191" y="3470564"/>
            <a:ext cx="831273" cy="831273"/>
          </a:xfrm>
          <a:prstGeom prst="rect">
            <a:avLst/>
          </a:prstGeom>
        </p:spPr>
      </p:pic>
      <p:pic>
        <p:nvPicPr>
          <p:cNvPr id="11" name="Graphic 10" descr="Scientific Thought with solid fill">
            <a:extLst>
              <a:ext uri="{FF2B5EF4-FFF2-40B4-BE49-F238E27FC236}">
                <a16:creationId xmlns:a16="http://schemas.microsoft.com/office/drawing/2014/main" id="{C755F516-8DCB-4EE4-8724-9C51175311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6888" y="5576544"/>
            <a:ext cx="1106424" cy="1106424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1EF9423B-0344-4A6C-895C-CE13394693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1361" y="2886006"/>
            <a:ext cx="624548" cy="6245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00F76C-E9C7-4684-847B-69BB2DEA50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6791" y="2252922"/>
            <a:ext cx="3237459" cy="1116505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17" name="Graphic 16" descr="Lights On with solid fill">
            <a:extLst>
              <a:ext uri="{FF2B5EF4-FFF2-40B4-BE49-F238E27FC236}">
                <a16:creationId xmlns:a16="http://schemas.microsoft.com/office/drawing/2014/main" id="{0DA8499E-B311-42CD-97F4-E6F5EAABF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2519" y="974877"/>
            <a:ext cx="516155" cy="51615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E0298EB-12E5-4A95-8E7D-10B1BE174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627789" y="3331677"/>
            <a:ext cx="5093933" cy="1612218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836F6F-0130-4054-AA8F-1FC7DB4A6B31}"/>
              </a:ext>
            </a:extLst>
          </p:cNvPr>
          <p:cNvSpPr/>
          <p:nvPr/>
        </p:nvSpPr>
        <p:spPr>
          <a:xfrm>
            <a:off x="1006266" y="1934011"/>
            <a:ext cx="439305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Web Design Assignment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7BBC5C-D96F-469D-B719-C00A5E1E8787}"/>
              </a:ext>
            </a:extLst>
          </p:cNvPr>
          <p:cNvSpPr/>
          <p:nvPr/>
        </p:nvSpPr>
        <p:spPr>
          <a:xfrm>
            <a:off x="1006266" y="5206426"/>
            <a:ext cx="2584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Vik Shah</a:t>
            </a:r>
          </a:p>
        </p:txBody>
      </p:sp>
    </p:spTree>
    <p:extLst>
      <p:ext uri="{BB962C8B-B14F-4D97-AF65-F5344CB8AC3E}">
        <p14:creationId xmlns:p14="http://schemas.microsoft.com/office/powerpoint/2010/main" val="2745400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F2FF0-8859-43DE-8AA7-D7F9CDA0D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E5513-923C-4650-9767-EEF1026B3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D2497-C791-4D14-B914-1926FB6D2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068"/>
            <a:ext cx="12192000" cy="592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34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059DB-D36B-40A9-B7F1-D13C12D1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1127E-86F5-441B-8DFC-E4C54170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F90DB-E383-40E4-89B9-086F24C62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557"/>
            <a:ext cx="12192000" cy="590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06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8370-62AA-4E64-9FE8-486809A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33E1B-867A-448C-82A6-254772E65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244AC-5FE4-4E8F-B504-1FC80E269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740"/>
          <a:stretch/>
        </p:blipFill>
        <p:spPr>
          <a:xfrm>
            <a:off x="0" y="488087"/>
            <a:ext cx="12192000" cy="58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47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3541A-DFD7-4371-B3E4-9D58681DD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D6493-154B-469D-8980-65AF2760B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02FF3-8FB4-4FB2-828B-6C48AE07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157"/>
            <a:ext cx="12192000" cy="592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6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5C78-6DC4-470F-AAB4-EA3ACAAEF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14BB0-1A23-4EA1-A0B1-B202A5773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21D03-4FBA-4681-A3B4-899FFD19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337"/>
            <a:ext cx="12192000" cy="59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97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77290-5FBC-45DC-B796-17DE9D6E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D2B1-A904-4E99-AE81-04A245BBD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98AC2-CA9A-4593-BF37-AB50617E0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282" y="2986839"/>
            <a:ext cx="3975435" cy="3871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819467-8C84-4DA6-A328-C492CAA4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503" y="0"/>
            <a:ext cx="703574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75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77290-5FBC-45DC-B796-17DE9D6E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D2B1-A904-4E99-AE81-04A245BBD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19467-8C84-4DA6-A328-C492CAA4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03" y="0"/>
            <a:ext cx="7035742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B7CE68-9711-456E-B112-81F34E034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05" y="3428999"/>
            <a:ext cx="3537215" cy="346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62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231BE5-8266-4693-8A65-1EF9C392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545" y="3392054"/>
            <a:ext cx="3107935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577290-5FBC-45DC-B796-17DE9D6E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19467-8C84-4DA6-A328-C492CAA4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503" y="0"/>
            <a:ext cx="703574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65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231BE5-8266-4693-8A65-1EF9C392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43" y="2129141"/>
            <a:ext cx="4136662" cy="4563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577290-5FBC-45DC-B796-17DE9D6E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19467-8C84-4DA6-A328-C492CAA4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053" y="114060"/>
            <a:ext cx="4368642" cy="212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77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E677D4-86FB-49BE-AA41-12501EBCE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529" y="-6307"/>
            <a:ext cx="4130941" cy="2644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2D6805-7FB6-4769-A71D-3F465C4E58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61" b="2398"/>
          <a:stretch/>
        </p:blipFill>
        <p:spPr>
          <a:xfrm>
            <a:off x="4032923" y="2595802"/>
            <a:ext cx="4136662" cy="42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6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Analyst Wallpapers - Top Free Data Analyst Backgrounds -  WallpaperAccess">
            <a:extLst>
              <a:ext uri="{FF2B5EF4-FFF2-40B4-BE49-F238E27FC236}">
                <a16:creationId xmlns:a16="http://schemas.microsoft.com/office/drawing/2014/main" id="{887AF5B6-2C88-4D9B-B793-97869276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1DCACD2-A214-43FC-8F09-93747A165F7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5" y="-21590"/>
            <a:ext cx="11329670" cy="6901180"/>
          </a:xfrm>
          <a:prstGeom prst="rect">
            <a:avLst/>
          </a:prstGeom>
        </p:spPr>
      </p:pic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6FE91E34-5146-465A-9C7E-8D888487A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6880" y="5576544"/>
            <a:ext cx="755703" cy="755703"/>
          </a:xfrm>
          <a:prstGeom prst="rect">
            <a:avLst/>
          </a:prstGeom>
        </p:spPr>
      </p:pic>
      <p:pic>
        <p:nvPicPr>
          <p:cNvPr id="11" name="Graphic 10" descr="Scientific Thought with solid fill">
            <a:extLst>
              <a:ext uri="{FF2B5EF4-FFF2-40B4-BE49-F238E27FC236}">
                <a16:creationId xmlns:a16="http://schemas.microsoft.com/office/drawing/2014/main" id="{C755F516-8DCB-4EE4-8724-9C51175311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6888" y="5576544"/>
            <a:ext cx="1106424" cy="1106424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1EF9423B-0344-4A6C-895C-CE13394693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1361" y="2886006"/>
            <a:ext cx="624548" cy="6245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00F76C-E9C7-4684-847B-69BB2DEA50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6791" y="2252922"/>
            <a:ext cx="3237459" cy="1116505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17" name="Graphic 16" descr="Lights On with solid fill">
            <a:extLst>
              <a:ext uri="{FF2B5EF4-FFF2-40B4-BE49-F238E27FC236}">
                <a16:creationId xmlns:a16="http://schemas.microsoft.com/office/drawing/2014/main" id="{0DA8499E-B311-42CD-97F4-E6F5EAABF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2519" y="974877"/>
            <a:ext cx="516155" cy="51615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E0298EB-12E5-4A95-8E7D-10B1BE174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627789" y="3331677"/>
            <a:ext cx="5093933" cy="1612218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836F6F-0130-4054-AA8F-1FC7DB4A6B31}"/>
              </a:ext>
            </a:extLst>
          </p:cNvPr>
          <p:cNvSpPr/>
          <p:nvPr/>
        </p:nvSpPr>
        <p:spPr>
          <a:xfrm>
            <a:off x="1006266" y="1934011"/>
            <a:ext cx="439305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Web Design Assignment</a:t>
            </a:r>
          </a:p>
        </p:txBody>
      </p:sp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AE94F4D9-1BD9-487B-91D7-18767BFE2D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32191" y="3470564"/>
            <a:ext cx="831273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29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2E4F4-A412-4004-9FB8-69B19273D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68" y="0"/>
            <a:ext cx="9366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67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57383F-2206-4E79-AA5F-C6B5D95D6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71" y="0"/>
            <a:ext cx="9362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79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5ACBC-EFDF-441E-A46B-FA852324C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49" y="0"/>
            <a:ext cx="10388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81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362BD-4CBF-4BAF-B46D-F66BD2DF8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33" y="0"/>
            <a:ext cx="10422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31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4F169-9E29-4180-B6C0-679701AC6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664"/>
            <a:ext cx="12192000" cy="588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86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04B7F2-0FB4-4437-87F3-03CFC7346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972"/>
            <a:ext cx="12192000" cy="591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7FFDA-CA63-447B-91F8-9D1CBC77A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199"/>
            <a:ext cx="12192000" cy="590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96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AAA02-6306-4025-891B-7DF1C4BAE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776"/>
            <a:ext cx="12192000" cy="58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84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A4D2A-564F-4EF6-BB97-F5E9F7AC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659"/>
            <a:ext cx="12192000" cy="59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88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A4D2A-564F-4EF6-BB97-F5E9F7AC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659"/>
            <a:ext cx="12192000" cy="59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70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Analyst Wallpapers - Top Free Data Analyst Backgrounds -  WallpaperAccess">
            <a:extLst>
              <a:ext uri="{FF2B5EF4-FFF2-40B4-BE49-F238E27FC236}">
                <a16:creationId xmlns:a16="http://schemas.microsoft.com/office/drawing/2014/main" id="{887AF5B6-2C88-4D9B-B793-97869276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1DCACD2-A214-43FC-8F09-93747A165F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1" t="51182"/>
          <a:stretch/>
        </p:blipFill>
        <p:spPr>
          <a:xfrm>
            <a:off x="6960637" y="3510554"/>
            <a:ext cx="4800198" cy="336903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6FE91E34-5146-465A-9C7E-8D888487A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6880" y="5576544"/>
            <a:ext cx="755703" cy="755703"/>
          </a:xfrm>
          <a:prstGeom prst="rect">
            <a:avLst/>
          </a:prstGeom>
        </p:spPr>
      </p:pic>
      <p:pic>
        <p:nvPicPr>
          <p:cNvPr id="9" name="Graphic 8" descr="Research with solid fill">
            <a:extLst>
              <a:ext uri="{FF2B5EF4-FFF2-40B4-BE49-F238E27FC236}">
                <a16:creationId xmlns:a16="http://schemas.microsoft.com/office/drawing/2014/main" id="{FE0F9D31-7A26-4271-8A10-A4CCFC525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2191" y="3470564"/>
            <a:ext cx="831273" cy="831273"/>
          </a:xfrm>
          <a:prstGeom prst="rect">
            <a:avLst/>
          </a:prstGeom>
        </p:spPr>
      </p:pic>
      <p:pic>
        <p:nvPicPr>
          <p:cNvPr id="11" name="Graphic 10" descr="Scientific Thought with solid fill">
            <a:extLst>
              <a:ext uri="{FF2B5EF4-FFF2-40B4-BE49-F238E27FC236}">
                <a16:creationId xmlns:a16="http://schemas.microsoft.com/office/drawing/2014/main" id="{C755F516-8DCB-4EE4-8724-9C51175311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6888" y="5576544"/>
            <a:ext cx="1106424" cy="1106424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1EF9423B-0344-4A6C-895C-CE13394693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1361" y="2886006"/>
            <a:ext cx="624548" cy="624548"/>
          </a:xfrm>
          <a:prstGeom prst="rect">
            <a:avLst/>
          </a:prstGeom>
        </p:spPr>
      </p:pic>
      <p:pic>
        <p:nvPicPr>
          <p:cNvPr id="17" name="Graphic 16" descr="Lights On with solid fill">
            <a:extLst>
              <a:ext uri="{FF2B5EF4-FFF2-40B4-BE49-F238E27FC236}">
                <a16:creationId xmlns:a16="http://schemas.microsoft.com/office/drawing/2014/main" id="{0DA8499E-B311-42CD-97F4-E6F5EAABF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2519" y="974877"/>
            <a:ext cx="516155" cy="516155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9E66DD2-8A52-4FE7-81DE-FB071653A6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68"/>
          <a:stretch/>
        </p:blipFill>
        <p:spPr>
          <a:xfrm>
            <a:off x="431165" y="-8019"/>
            <a:ext cx="6688092" cy="690118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28849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BFD42-8652-45EA-8A81-C8B9AEE5E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959"/>
            <a:ext cx="12192000" cy="58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87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41650-709B-4FC1-B196-ADB752BA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217"/>
            <a:ext cx="12192000" cy="58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27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19964-5A18-4049-8B4B-B92BD88C5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199"/>
            <a:ext cx="12192000" cy="586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73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E6359-78ED-4C4F-996E-7E636E321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747"/>
            <a:ext cx="12192000" cy="586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02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8C004-079C-4D8B-8461-2DB8A1C1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1D13F-343D-42D7-92FA-C51D0E5E8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DEAA8-B360-429C-8171-9288E3DE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322"/>
            <a:ext cx="12192000" cy="58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36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51177-A282-4A21-AF3C-C4A86B64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3BF19-B377-4CA7-81E0-4D6C3C099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73675-590E-4513-BB9C-506B56A4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175"/>
            <a:ext cx="12192000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3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7774-F12C-4435-94AD-5C410EB5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D9180-C379-4B0E-8991-0B8ED2817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BC5F6-F62F-4F47-B382-E509DEC0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748"/>
            <a:ext cx="12192000" cy="585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4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8C2D-AA8E-4F29-B214-5204007D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5EFEE-DEBA-4BB8-91CC-63E17DCF0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06A3D-09FD-4706-A88D-08566D32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106"/>
            <a:ext cx="12192000" cy="583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92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F47B-B3F4-4177-92F4-ACA343FAD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4351-05F2-4B32-91D0-E4827648A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0855D-7A0D-450B-B4A6-77D26943A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184"/>
            <a:ext cx="12192000" cy="581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36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1BE0-8DF6-41F3-92F9-CEE4D723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B006B-0A77-4704-96DF-EFD5C67CC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05400-A473-40DF-A0EF-4385FFDDC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771"/>
            <a:ext cx="12192000" cy="587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47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</TotalTime>
  <Words>8</Words>
  <Application>Microsoft Office PowerPoint</Application>
  <PresentationFormat>Widescreen</PresentationFormat>
  <Paragraphs>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 Shah</dc:creator>
  <cp:lastModifiedBy>Vik Shah</cp:lastModifiedBy>
  <cp:revision>21</cp:revision>
  <dcterms:created xsi:type="dcterms:W3CDTF">2022-02-11T22:49:46Z</dcterms:created>
  <dcterms:modified xsi:type="dcterms:W3CDTF">2022-04-25T05:14:45Z</dcterms:modified>
</cp:coreProperties>
</file>